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8CDF9B0-1FB4-492E-9C81-E8B8688C5C3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50C2E2-A71B-436D-8BE6-472EB621CA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532859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Муниципальный этап олимпиады по технологии среди юношей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607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Выжигатель</a:t>
            </a:r>
            <a:endParaRPr lang="ru-RU" dirty="0"/>
          </a:p>
        </p:txBody>
      </p:sp>
      <p:pic>
        <p:nvPicPr>
          <p:cNvPr id="4" name="Объект 3" descr="C:\Users\Александр\Desktop\олимпиада\IMG_71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426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Напольная подставка для цветов</a:t>
            </a:r>
            <a:endParaRPr lang="ru-RU" dirty="0"/>
          </a:p>
        </p:txBody>
      </p:sp>
      <p:pic>
        <p:nvPicPr>
          <p:cNvPr id="4" name="Объект 3" descr="C:\Users\Александр\Desktop\олимпиада\IMG_713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523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Ваза для сухих цветов</a:t>
            </a:r>
            <a:endParaRPr lang="ru-RU" dirty="0"/>
          </a:p>
        </p:txBody>
      </p:sp>
      <p:pic>
        <p:nvPicPr>
          <p:cNvPr id="4" name="Объект 3" descr="C:\Users\Александр\Desktop\олимпиада\IMG_71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150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Ваза для искусственных цветов</a:t>
            </a:r>
            <a:endParaRPr lang="ru-RU" dirty="0"/>
          </a:p>
        </p:txBody>
      </p:sp>
      <p:pic>
        <p:nvPicPr>
          <p:cNvPr id="4" name="Объект 3" descr="C:\Users\Александр\Desktop\олимпиада\IMG_71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102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Цветочница</a:t>
            </a:r>
            <a:endParaRPr lang="ru-RU" dirty="0"/>
          </a:p>
        </p:txBody>
      </p:sp>
      <p:pic>
        <p:nvPicPr>
          <p:cNvPr id="4" name="Объект 3" descr="C:\Users\Александр\Desktop\олимпиада\IMG_713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940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Журнальный столик</a:t>
            </a:r>
            <a:endParaRPr lang="ru-RU" dirty="0"/>
          </a:p>
        </p:txBody>
      </p:sp>
      <p:pic>
        <p:nvPicPr>
          <p:cNvPr id="4" name="Объект 3" descr="C:\Users\Александр\Desktop\олимпиада\IMG_71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219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Станок для резки угольников и труб</a:t>
            </a:r>
            <a:endParaRPr lang="ru-RU" dirty="0"/>
          </a:p>
        </p:txBody>
      </p:sp>
      <p:pic>
        <p:nvPicPr>
          <p:cNvPr id="4" name="Объект 3" descr="C:\Users\Александр\Desktop\олимпиада\IMG_71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0219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пулемёта Максима</a:t>
            </a:r>
            <a:endParaRPr lang="ru-RU" dirty="0"/>
          </a:p>
        </p:txBody>
      </p:sp>
      <p:pic>
        <p:nvPicPr>
          <p:cNvPr id="4" name="Объект 3" descr="C:\Users\Александр\Desktop\олимпиада\IMG_714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591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Стул</a:t>
            </a:r>
            <a:endParaRPr lang="ru-RU" dirty="0"/>
          </a:p>
        </p:txBody>
      </p:sp>
      <p:pic>
        <p:nvPicPr>
          <p:cNvPr id="4" name="Объект 3" descr="C:\Users\Александр\Desktop\олимпиада\IMG_71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040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Журнальный столик</a:t>
            </a:r>
            <a:endParaRPr lang="ru-RU" dirty="0"/>
          </a:p>
        </p:txBody>
      </p:sp>
      <p:pic>
        <p:nvPicPr>
          <p:cNvPr id="4" name="Объект 3" descr="C:\Users\Александр\Desktop\олимпиада\IMG_71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572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олимпиады</a:t>
            </a:r>
            <a:endParaRPr lang="ru-RU" dirty="0"/>
          </a:p>
        </p:txBody>
      </p:sp>
      <p:pic>
        <p:nvPicPr>
          <p:cNvPr id="4" name="Объект 3" descr="C:\Users\Александр\Desktop\олимпиада\IMG_71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388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До свидания!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29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</a:t>
            </a:r>
            <a:endParaRPr lang="ru-RU" dirty="0"/>
          </a:p>
        </p:txBody>
      </p:sp>
      <p:pic>
        <p:nvPicPr>
          <p:cNvPr id="4" name="Объект 3" descr="C:\Users\Александр\Desktop\олимпиада\IMG_71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226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Шахматный столик</a:t>
            </a:r>
            <a:endParaRPr lang="ru-RU" dirty="0"/>
          </a:p>
        </p:txBody>
      </p:sp>
      <p:pic>
        <p:nvPicPr>
          <p:cNvPr id="4" name="Объект 3" descr="C:\Users\Александр\Desktop\олимпиада\IMG_71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142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pic>
        <p:nvPicPr>
          <p:cNvPr id="4" name="Объект 3" descr="C:\Users\Александр\Desktop\олимпиада\IMG_71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9052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«Вечный» спасательный круг</a:t>
            </a:r>
            <a:endParaRPr lang="ru-RU" dirty="0"/>
          </a:p>
        </p:txBody>
      </p:sp>
      <p:pic>
        <p:nvPicPr>
          <p:cNvPr id="4" name="Объект 3" descr="C:\Users\Александр\Desktop\олимпиада\IMG_71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857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Курай</a:t>
            </a:r>
            <a:endParaRPr lang="ru-RU" dirty="0"/>
          </a:p>
        </p:txBody>
      </p:sp>
      <p:pic>
        <p:nvPicPr>
          <p:cNvPr id="4" name="Объект 3" descr="C:\Users\Александр\Desktop\олимпиада\IMG_71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164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 </a:t>
            </a:r>
            <a:endParaRPr lang="ru-RU" dirty="0"/>
          </a:p>
        </p:txBody>
      </p:sp>
      <p:pic>
        <p:nvPicPr>
          <p:cNvPr id="4" name="Объект 3" descr="C:\Users\Александр\Desktop\олимпиада\IMG_71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598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Колун</a:t>
            </a:r>
            <a:endParaRPr lang="ru-RU" dirty="0"/>
          </a:p>
        </p:txBody>
      </p:sp>
      <p:pic>
        <p:nvPicPr>
          <p:cNvPr id="6" name="Объект 5" descr="C:\Users\Александр\Desktop\олимпиада\IMG_71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356" y="1884752"/>
            <a:ext cx="5935287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9750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</TotalTime>
  <Words>52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Муниципальный этап олимпиады по технологии среди юношей</vt:lpstr>
      <vt:lpstr>Участники олимпиады</vt:lpstr>
      <vt:lpstr>Бра</vt:lpstr>
      <vt:lpstr>Шахматный столик</vt:lpstr>
      <vt:lpstr>Натюрморт</vt:lpstr>
      <vt:lpstr>«Вечный» спасательный круг</vt:lpstr>
      <vt:lpstr>Курай</vt:lpstr>
      <vt:lpstr>Лук </vt:lpstr>
      <vt:lpstr>Колун</vt:lpstr>
      <vt:lpstr>Выжигатель</vt:lpstr>
      <vt:lpstr>Напольная подставка для цветов</vt:lpstr>
      <vt:lpstr>Ваза для сухих цветов</vt:lpstr>
      <vt:lpstr>Ваза для искусственных цветов</vt:lpstr>
      <vt:lpstr>Цветочница</vt:lpstr>
      <vt:lpstr>Журнальный столик</vt:lpstr>
      <vt:lpstr>Станок для резки угольников и труб</vt:lpstr>
      <vt:lpstr>Макет пулемёта Максима</vt:lpstr>
      <vt:lpstr>Стул</vt:lpstr>
      <vt:lpstr>Журнальный столик</vt:lpstr>
      <vt:lpstr>До свидания!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4</cp:revision>
  <dcterms:created xsi:type="dcterms:W3CDTF">2015-12-16T06:31:22Z</dcterms:created>
  <dcterms:modified xsi:type="dcterms:W3CDTF">2015-12-16T07:00:50Z</dcterms:modified>
</cp:coreProperties>
</file>